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2" r:id="rId4"/>
    <p:sldId id="260" r:id="rId5"/>
    <p:sldId id="261" r:id="rId6"/>
    <p:sldId id="275" r:id="rId7"/>
    <p:sldId id="276" r:id="rId8"/>
    <p:sldId id="263" r:id="rId9"/>
    <p:sldId id="279" r:id="rId10"/>
    <p:sldId id="273" r:id="rId11"/>
    <p:sldId id="274" r:id="rId12"/>
    <p:sldId id="264" r:id="rId13"/>
    <p:sldId id="280" r:id="rId14"/>
    <p:sldId id="265" r:id="rId15"/>
    <p:sldId id="266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35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29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0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70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9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5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30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15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03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18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4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Шелкова Катерина Анатоліївна</cp:lastModifiedBy>
  <cp:revision>33</cp:revision>
  <dcterms:created xsi:type="dcterms:W3CDTF">2016-03-25T15:39:35Z</dcterms:created>
  <dcterms:modified xsi:type="dcterms:W3CDTF">2016-06-01T12:19:48Z</dcterms:modified>
</cp:coreProperties>
</file>