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73" r:id="rId9"/>
    <p:sldId id="262" r:id="rId10"/>
    <p:sldId id="274" r:id="rId11"/>
    <p:sldId id="272" r:id="rId12"/>
    <p:sldId id="265" r:id="rId13"/>
    <p:sldId id="266" r:id="rId14"/>
    <p:sldId id="269" r:id="rId15"/>
    <p:sldId id="270" r:id="rId16"/>
    <p:sldId id="267" r:id="rId17"/>
    <p:sldId id="276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534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53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29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8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61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7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29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63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89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87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22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25658-D0BB-4C1E-BA3B-41E37AB05B01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22C39-915F-4805-9138-A05C75359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50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4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49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0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8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1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04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Lili</cp:lastModifiedBy>
  <cp:revision>24</cp:revision>
  <dcterms:created xsi:type="dcterms:W3CDTF">2016-06-06T06:14:38Z</dcterms:created>
  <dcterms:modified xsi:type="dcterms:W3CDTF">2016-06-10T13:35:07Z</dcterms:modified>
</cp:coreProperties>
</file>