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0" r:id="rId5"/>
    <p:sldId id="257" r:id="rId6"/>
    <p:sldId id="258" r:id="rId7"/>
    <p:sldId id="259" r:id="rId8"/>
    <p:sldId id="260" r:id="rId9"/>
    <p:sldId id="261" r:id="rId10"/>
    <p:sldId id="269" r:id="rId11"/>
    <p:sldId id="262" r:id="rId12"/>
    <p:sldId id="278" r:id="rId13"/>
    <p:sldId id="263" r:id="rId14"/>
    <p:sldId id="264" r:id="rId15"/>
    <p:sldId id="265" r:id="rId16"/>
    <p:sldId id="266" r:id="rId17"/>
    <p:sldId id="267" r:id="rId18"/>
    <p:sldId id="268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3C0B4AF9-5607-49EF-B322-D0391F01926B}">
          <p14:sldIdLst>
            <p14:sldId id="256"/>
            <p14:sldId id="271"/>
            <p14:sldId id="272"/>
            <p14:sldId id="270"/>
            <p14:sldId id="257"/>
            <p14:sldId id="258"/>
            <p14:sldId id="259"/>
            <p14:sldId id="260"/>
            <p14:sldId id="261"/>
            <p14:sldId id="269"/>
            <p14:sldId id="262"/>
            <p14:sldId id="278"/>
            <p14:sldId id="263"/>
            <p14:sldId id="264"/>
            <p14:sldId id="265"/>
            <p14:sldId id="266"/>
            <p14:sldId id="267"/>
            <p14:sldId id="268"/>
            <p14:sldId id="273"/>
            <p14:sldId id="274"/>
            <p14:sldId id="275"/>
            <p14:sldId id="276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7" autoAdjust="0"/>
  </p:normalViewPr>
  <p:slideViewPr>
    <p:cSldViewPr>
      <p:cViewPr varScale="1">
        <p:scale>
          <a:sx n="68" d="100"/>
          <a:sy n="68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nipro\Desktop\РАБ БРИФИНГ\фото\военкомат\21 - 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88" y="12204"/>
            <a:ext cx="4896007" cy="69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68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nipro\Desktop\РАБ БРИФИНГ\ед вікно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824" y="6395138"/>
            <a:ext cx="783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Центр </a:t>
            </a:r>
            <a:r>
              <a:rPr lang="ru-RU" b="1" dirty="0" err="1">
                <a:solidFill>
                  <a:schemeClr val="bg1"/>
                </a:solidFill>
              </a:rPr>
              <a:t>дозвільних</a:t>
            </a:r>
            <a:r>
              <a:rPr lang="ru-RU" b="1" dirty="0">
                <a:solidFill>
                  <a:schemeClr val="bg1"/>
                </a:solidFill>
              </a:rPr>
              <a:t> процедур «</a:t>
            </a:r>
            <a:r>
              <a:rPr lang="ru-RU" b="1" dirty="0" err="1">
                <a:solidFill>
                  <a:schemeClr val="bg1"/>
                </a:solidFill>
              </a:rPr>
              <a:t>Єдине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вікно</a:t>
            </a:r>
            <a:r>
              <a:rPr lang="ru-RU" b="1" dirty="0">
                <a:solidFill>
                  <a:schemeClr val="bg1"/>
                </a:solidFill>
              </a:rPr>
              <a:t>» </a:t>
            </a:r>
            <a:r>
              <a:rPr lang="ru-RU" b="1" dirty="0" err="1">
                <a:solidFill>
                  <a:schemeClr val="bg1"/>
                </a:solidFill>
              </a:rPr>
              <a:t>Дніпропетровської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міської</a:t>
            </a:r>
            <a:r>
              <a:rPr lang="ru-RU" b="1" dirty="0">
                <a:solidFill>
                  <a:schemeClr val="bg1"/>
                </a:solidFill>
              </a:rPr>
              <a:t> ради 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Dnipro\Desktop\РАБ БРИФИНГ\ед вікно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824" y="6395138"/>
            <a:ext cx="783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Центр </a:t>
            </a:r>
            <a:r>
              <a:rPr lang="ru-RU" b="1" dirty="0" err="1"/>
              <a:t>дозвільних</a:t>
            </a:r>
            <a:r>
              <a:rPr lang="ru-RU" b="1" dirty="0"/>
              <a:t> процедур «</a:t>
            </a:r>
            <a:r>
              <a:rPr lang="ru-RU" b="1" dirty="0" err="1"/>
              <a:t>Єдине</a:t>
            </a:r>
            <a:r>
              <a:rPr lang="ru-RU" b="1" dirty="0"/>
              <a:t> </a:t>
            </a:r>
            <a:r>
              <a:rPr lang="ru-RU" b="1" dirty="0" err="1"/>
              <a:t>вікно</a:t>
            </a:r>
            <a:r>
              <a:rPr lang="ru-RU" b="1" dirty="0"/>
              <a:t>» </a:t>
            </a:r>
            <a:r>
              <a:rPr lang="ru-RU" b="1" dirty="0" err="1"/>
              <a:t>Дніпропетровської</a:t>
            </a:r>
            <a:r>
              <a:rPr lang="ru-RU" b="1" dirty="0"/>
              <a:t> </a:t>
            </a:r>
            <a:r>
              <a:rPr lang="ru-RU" b="1" dirty="0" err="1"/>
              <a:t>міської</a:t>
            </a:r>
            <a:r>
              <a:rPr lang="ru-RU" b="1" dirty="0"/>
              <a:t> ради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43119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nipro\Desktop\РАБ БРИФИНГ\фото\военкомат\IMG_0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0" y="0"/>
            <a:ext cx="92035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6395138"/>
            <a:ext cx="783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Центр </a:t>
            </a:r>
            <a:r>
              <a:rPr lang="ru-RU" b="1" dirty="0" err="1">
                <a:solidFill>
                  <a:schemeClr val="bg1"/>
                </a:solidFill>
              </a:rPr>
              <a:t>дозвільних</a:t>
            </a:r>
            <a:r>
              <a:rPr lang="ru-RU" b="1" dirty="0">
                <a:solidFill>
                  <a:schemeClr val="bg1"/>
                </a:solidFill>
              </a:rPr>
              <a:t> процедур «</a:t>
            </a:r>
            <a:r>
              <a:rPr lang="ru-RU" b="1" dirty="0" err="1">
                <a:solidFill>
                  <a:schemeClr val="bg1"/>
                </a:solidFill>
              </a:rPr>
              <a:t>Єдине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вікно</a:t>
            </a:r>
            <a:r>
              <a:rPr lang="ru-RU" b="1" dirty="0">
                <a:solidFill>
                  <a:schemeClr val="bg1"/>
                </a:solidFill>
              </a:rPr>
              <a:t>» </a:t>
            </a:r>
            <a:r>
              <a:rPr lang="ru-RU" b="1" dirty="0" err="1">
                <a:solidFill>
                  <a:schemeClr val="bg1"/>
                </a:solidFill>
              </a:rPr>
              <a:t>Дніпропетровської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міської</a:t>
            </a:r>
            <a:r>
              <a:rPr lang="ru-RU" b="1" dirty="0">
                <a:solidFill>
                  <a:schemeClr val="bg1"/>
                </a:solidFill>
              </a:rPr>
              <a:t> ради 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1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nipro\Desktop\РАБ БРИФИНГ\загс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22" y="-13742"/>
            <a:ext cx="9484593" cy="68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1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nipro\Desktop\РАБ БРИФИНГ\загс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07" y="3"/>
            <a:ext cx="978801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822" y="6395138"/>
            <a:ext cx="812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Амур-</a:t>
            </a:r>
            <a:r>
              <a:rPr lang="ru-RU" b="1" dirty="0" err="1" smtClean="0"/>
              <a:t>Нижньодніпровський</a:t>
            </a:r>
            <a:r>
              <a:rPr lang="ru-RU" b="1" dirty="0" smtClean="0"/>
              <a:t> </a:t>
            </a:r>
            <a:r>
              <a:rPr lang="ru-RU" b="1" dirty="0" err="1" smtClean="0"/>
              <a:t>відділ</a:t>
            </a:r>
            <a:r>
              <a:rPr lang="ru-RU" b="1" dirty="0" smtClean="0"/>
              <a:t> </a:t>
            </a:r>
            <a:r>
              <a:rPr lang="ru-RU" b="1" dirty="0" err="1" smtClean="0"/>
              <a:t>державної</a:t>
            </a:r>
            <a:r>
              <a:rPr lang="ru-RU" b="1" dirty="0" smtClean="0"/>
              <a:t> </a:t>
            </a:r>
            <a:r>
              <a:rPr lang="ru-RU" b="1" dirty="0" err="1" smtClean="0"/>
              <a:t>реєстрації</a:t>
            </a:r>
            <a:r>
              <a:rPr lang="ru-RU" b="1" dirty="0" smtClean="0"/>
              <a:t> </a:t>
            </a:r>
            <a:r>
              <a:rPr lang="ru-RU" b="1" dirty="0" err="1" smtClean="0"/>
              <a:t>актів</a:t>
            </a:r>
            <a:r>
              <a:rPr lang="ru-RU" b="1" dirty="0" smtClean="0"/>
              <a:t> </a:t>
            </a:r>
            <a:r>
              <a:rPr lang="ru-RU" b="1" dirty="0" err="1" smtClean="0"/>
              <a:t>цивільного</a:t>
            </a:r>
            <a:r>
              <a:rPr lang="ru-RU" b="1" dirty="0" smtClean="0"/>
              <a:t> стану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2569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nipro\Desktop\РАБ БРИФИНГ\загс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2" y="71151"/>
            <a:ext cx="9485984" cy="67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822" y="6395138"/>
            <a:ext cx="812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Амур-</a:t>
            </a:r>
            <a:r>
              <a:rPr lang="ru-RU" b="1" dirty="0" err="1" smtClean="0"/>
              <a:t>Нижньодніпровський</a:t>
            </a:r>
            <a:r>
              <a:rPr lang="ru-RU" b="1" dirty="0" smtClean="0"/>
              <a:t> </a:t>
            </a:r>
            <a:r>
              <a:rPr lang="ru-RU" b="1" dirty="0" err="1" smtClean="0"/>
              <a:t>відділ</a:t>
            </a:r>
            <a:r>
              <a:rPr lang="ru-RU" b="1" dirty="0" smtClean="0"/>
              <a:t> </a:t>
            </a:r>
            <a:r>
              <a:rPr lang="ru-RU" b="1" dirty="0" err="1" smtClean="0"/>
              <a:t>державної</a:t>
            </a:r>
            <a:r>
              <a:rPr lang="ru-RU" b="1" dirty="0" smtClean="0"/>
              <a:t> </a:t>
            </a:r>
            <a:r>
              <a:rPr lang="ru-RU" b="1" dirty="0" err="1" smtClean="0"/>
              <a:t>реєстрації</a:t>
            </a:r>
            <a:r>
              <a:rPr lang="ru-RU" b="1" dirty="0" smtClean="0"/>
              <a:t> </a:t>
            </a:r>
            <a:r>
              <a:rPr lang="ru-RU" b="1" dirty="0" err="1" smtClean="0"/>
              <a:t>актів</a:t>
            </a:r>
            <a:r>
              <a:rPr lang="ru-RU" b="1" dirty="0" smtClean="0"/>
              <a:t> </a:t>
            </a:r>
            <a:r>
              <a:rPr lang="ru-RU" b="1" dirty="0" err="1" smtClean="0"/>
              <a:t>цивільного</a:t>
            </a:r>
            <a:r>
              <a:rPr lang="ru-RU" b="1" dirty="0" smtClean="0"/>
              <a:t> стану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9575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nipro\Desktop\РАБ БРИФИНГ\детсад таб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"/>
            <a:ext cx="9828584" cy="8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07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:\фото сад\IMG_0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3" y="-532855"/>
            <a:ext cx="13647479" cy="90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821" y="6175781"/>
            <a:ext cx="724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КЗ «</a:t>
            </a:r>
            <a:r>
              <a:rPr lang="ru-RU" b="1" dirty="0" err="1" smtClean="0">
                <a:solidFill>
                  <a:schemeClr val="bg1"/>
                </a:solidFill>
              </a:rPr>
              <a:t>Дошкільний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навчальний</a:t>
            </a:r>
            <a:r>
              <a:rPr lang="ru-RU" b="1" dirty="0" smtClean="0">
                <a:solidFill>
                  <a:schemeClr val="bg1"/>
                </a:solidFill>
              </a:rPr>
              <a:t> заклад (</a:t>
            </a:r>
            <a:r>
              <a:rPr lang="ru-RU" b="1" dirty="0" err="1" smtClean="0">
                <a:solidFill>
                  <a:schemeClr val="bg1"/>
                </a:solidFill>
              </a:rPr>
              <a:t>ясла</a:t>
            </a:r>
            <a:r>
              <a:rPr lang="ru-RU" b="1" dirty="0" smtClean="0">
                <a:solidFill>
                  <a:schemeClr val="bg1"/>
                </a:solidFill>
              </a:rPr>
              <a:t>-садок) № 233 «</a:t>
            </a:r>
            <a:r>
              <a:rPr lang="ru-RU" b="1" dirty="0" err="1" smtClean="0">
                <a:solidFill>
                  <a:schemeClr val="bg1"/>
                </a:solidFill>
              </a:rPr>
              <a:t>Горобинка</a:t>
            </a:r>
            <a:r>
              <a:rPr lang="ru-RU" b="1" dirty="0" smtClean="0">
                <a:solidFill>
                  <a:schemeClr val="bg1"/>
                </a:solidFill>
              </a:rPr>
              <a:t>» 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:\фото сад\IMG_0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95406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821" y="6175781"/>
            <a:ext cx="724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КЗ «</a:t>
            </a:r>
            <a:r>
              <a:rPr lang="ru-RU" b="1" dirty="0" err="1" smtClean="0"/>
              <a:t>Дошкільний</a:t>
            </a:r>
            <a:r>
              <a:rPr lang="ru-RU" b="1" dirty="0" smtClean="0"/>
              <a:t> </a:t>
            </a:r>
            <a:r>
              <a:rPr lang="ru-RU" b="1" dirty="0" err="1" smtClean="0"/>
              <a:t>навчальний</a:t>
            </a:r>
            <a:r>
              <a:rPr lang="ru-RU" b="1" dirty="0" smtClean="0"/>
              <a:t> заклад (</a:t>
            </a:r>
            <a:r>
              <a:rPr lang="ru-RU" b="1" dirty="0" err="1" smtClean="0"/>
              <a:t>ясла</a:t>
            </a:r>
            <a:r>
              <a:rPr lang="ru-RU" b="1" dirty="0" smtClean="0"/>
              <a:t>-садок) № 233 «</a:t>
            </a:r>
            <a:r>
              <a:rPr lang="ru-RU" b="1" dirty="0" err="1" smtClean="0"/>
              <a:t>Горобинка</a:t>
            </a:r>
            <a:r>
              <a:rPr lang="ru-RU" b="1" dirty="0" smtClean="0"/>
              <a:t>»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1646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49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nipro\Desktop\РАБ БРИФИНГ\фото\военкомат\21 - 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12" y="0"/>
            <a:ext cx="5038292" cy="71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5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C:\Users\Dnipro\Desktop\РАБ БРИФИНГ\фото\Рішення ДМР 16-9 від 2.03.11\1 - 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224732"/>
            <a:ext cx="5120186" cy="710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C:\Users\Dnipro\Desktop\РАБ БРИФИНГ\фото\Рішення ДМР 16-9 від 2.03.11\1 - 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-387424"/>
            <a:ext cx="5380742" cy="775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C:\Users\Dnipro\Desktop\РАБ БРИФИНГ\фото\Рішення ДМР 16-9 від 2.03.11\1 - 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387423"/>
            <a:ext cx="5340428" cy="75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6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C:\Users\Dnipro\Desktop\РАБ БРИФИНГ\фото\Рішення ДМР 16-9 від 2.03.11\1 - 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243408"/>
            <a:ext cx="5600884" cy="781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5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996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nipro\Desktop\РАБ БРИФИНГ\военкомат1 таблич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628"/>
            <a:ext cx="9231904" cy="69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2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nipro\Desktop\РАБ БРИФИНГ\фото\Новая папка\IMG_04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2479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2" y="6165304"/>
            <a:ext cx="701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АМУР-НИЖНЬОДНІПРОВСЬКИЙ РАЙОННИЙ ВІЙСЬКОВИЙ КОМІСАРІАТ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nipro\Desktop\РАБ БРИФИНГ\фото\Новая папка\IMG_0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924795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2" y="6165304"/>
            <a:ext cx="701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АМУР-НИЖНЬОДНІПРОВСЬКИЙ РАЙОННИЙ ВІЙСЬКОВИЙ КОМІСАРІАТ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1159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nipro\Desktop\РАБ БРИФИНГ\Амбулатория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21" y="0"/>
            <a:ext cx="9163423" cy="687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91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nipro\Desktop\РАБ БРИФИНГ\амбулатория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33" y="0"/>
            <a:ext cx="9169535" cy="687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03384" y="6381328"/>
            <a:ext cx="7820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КЗ «</a:t>
            </a:r>
            <a:r>
              <a:rPr lang="uk-UA" b="1" dirty="0" smtClean="0"/>
              <a:t>Дніпропетровський центр первинної медико-санітарної допомоги №9»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50252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ipro\Desktop\РАБ БРИФИНГ\фото\Новая папка\IMG_0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824" y="6395138"/>
            <a:ext cx="783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Центр </a:t>
            </a:r>
            <a:r>
              <a:rPr lang="ru-RU" b="1" dirty="0" err="1">
                <a:solidFill>
                  <a:schemeClr val="bg1"/>
                </a:solidFill>
              </a:rPr>
              <a:t>дозвільних</a:t>
            </a:r>
            <a:r>
              <a:rPr lang="ru-RU" b="1" dirty="0">
                <a:solidFill>
                  <a:schemeClr val="bg1"/>
                </a:solidFill>
              </a:rPr>
              <a:t> процедур «</a:t>
            </a:r>
            <a:r>
              <a:rPr lang="ru-RU" b="1" dirty="0" err="1">
                <a:solidFill>
                  <a:schemeClr val="bg1"/>
                </a:solidFill>
              </a:rPr>
              <a:t>Єдине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вікно</a:t>
            </a:r>
            <a:r>
              <a:rPr lang="ru-RU" b="1" dirty="0">
                <a:solidFill>
                  <a:schemeClr val="bg1"/>
                </a:solidFill>
              </a:rPr>
              <a:t>» </a:t>
            </a:r>
            <a:r>
              <a:rPr lang="ru-RU" b="1" dirty="0" err="1">
                <a:solidFill>
                  <a:schemeClr val="bg1"/>
                </a:solidFill>
              </a:rPr>
              <a:t>Дніпропетровської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міської</a:t>
            </a:r>
            <a:r>
              <a:rPr lang="ru-RU" b="1" dirty="0">
                <a:solidFill>
                  <a:schemeClr val="bg1"/>
                </a:solidFill>
              </a:rPr>
              <a:t> ради 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98</Words>
  <Application>Microsoft Office PowerPoint</Application>
  <PresentationFormat>Экран (4:3)</PresentationFormat>
  <Paragraphs>11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Dnipro</dc:creator>
  <cp:lastModifiedBy>Dnipro</cp:lastModifiedBy>
  <cp:revision>7</cp:revision>
  <dcterms:created xsi:type="dcterms:W3CDTF">2016-09-14T08:47:26Z</dcterms:created>
  <dcterms:modified xsi:type="dcterms:W3CDTF">2016-09-14T15:26:52Z</dcterms:modified>
</cp:coreProperties>
</file>