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71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81" d="100"/>
          <a:sy n="81" d="100"/>
        </p:scale>
        <p:origin x="-95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7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4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6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6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3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3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A822-E45E-4187-A347-981961A79C21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F9A56-AD90-42F7-A642-EC2665638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0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9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6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6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9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8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3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Алексеенко Ольга Николаевна</cp:lastModifiedBy>
  <cp:revision>16</cp:revision>
  <dcterms:created xsi:type="dcterms:W3CDTF">2017-07-10T15:58:35Z</dcterms:created>
  <dcterms:modified xsi:type="dcterms:W3CDTF">2017-07-14T12:32:22Z</dcterms:modified>
</cp:coreProperties>
</file>