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53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32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8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3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8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64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74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3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CA346-04AC-4301-8B16-3E4D488D5D83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8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88341" y="2807470"/>
            <a:ext cx="1766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Arial Black" panose="020B0A04020102020204" pitchFamily="34" charset="0"/>
              </a:rPr>
              <a:t>ІНОЗЕМНИХ</a:t>
            </a:r>
          </a:p>
          <a:p>
            <a:r>
              <a:rPr lang="uk-UA" dirty="0">
                <a:latin typeface="Arial Black" panose="020B0A04020102020204" pitchFamily="34" charset="0"/>
              </a:rPr>
              <a:t>ДЕЛЕГАЦІЙ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4395" y="2315100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5</a:t>
            </a:r>
            <a:r>
              <a:rPr lang="uk-UA" sz="8800" dirty="0">
                <a:latin typeface="Arial Black" panose="020B0A04020102020204" pitchFamily="34" charset="0"/>
              </a:rPr>
              <a:t>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4446" y="3585880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відвідали Дніпропетровську область з початку 2017 року</a:t>
            </a:r>
          </a:p>
        </p:txBody>
      </p:sp>
      <p:sp>
        <p:nvSpPr>
          <p:cNvPr id="8" name="TextBox 7"/>
          <p:cNvSpPr txBox="1"/>
          <p:nvPr/>
        </p:nvSpPr>
        <p:spPr>
          <a:xfrm rot="16855212">
            <a:off x="3025758" y="2701447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МІЖНАРОДНА СПІВПРАЦЯ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0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8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701052"/>
            <a:ext cx="527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 Black" panose="020B0A04020102020204" pitchFamily="34" charset="0"/>
              </a:rPr>
              <a:t>РЕКОМЕНДАЦІЇ, </a:t>
            </a:r>
          </a:p>
          <a:p>
            <a:pPr algn="ctr"/>
            <a:r>
              <a:rPr lang="uk-UA" dirty="0">
                <a:latin typeface="Arial Black" panose="020B0A04020102020204" pitchFamily="34" charset="0"/>
              </a:rPr>
              <a:t>ЯКІ ДОПОМОЖУТЬ УКРАЇНІ </a:t>
            </a:r>
          </a:p>
          <a:p>
            <a:pPr algn="ctr"/>
            <a:r>
              <a:rPr lang="uk-UA" dirty="0">
                <a:latin typeface="Arial Black" panose="020B0A04020102020204" pitchFamily="34" charset="0"/>
              </a:rPr>
              <a:t>ПРОЙТИ ШЛЯХ ЄВРОІНТЕГРАЦІЇ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6927" y="3763216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прийняли учасники міжпарламентської зустрічі Україна-ЄС у ДніпроОДА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045337" y="2747218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МІЖНАРОДНА СПІВПРАЦЯ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4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58988" y="2751468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>
                <a:latin typeface="Arial Black" panose="020B0A04020102020204" pitchFamily="34" charset="0"/>
              </a:rPr>
              <a:t>дітей бійців АТО</a:t>
            </a:r>
          </a:p>
          <a:p>
            <a:r>
              <a:rPr lang="uk-UA" sz="2000" dirty="0">
                <a:latin typeface="Arial Black" panose="020B0A04020102020204" pitchFamily="34" charset="0"/>
              </a:rPr>
              <a:t>та переселенців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7499" y="2259026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15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148" y="3507296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навчатимуться протягом року в міжнародній гімназії Вільнюса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116419" y="2611544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solidFill>
                  <a:schemeClr val="bg1"/>
                </a:solidFill>
                <a:latin typeface="Arial Black" panose="020B0A04020102020204" pitchFamily="34" charset="0"/>
              </a:rPr>
              <a:t>СПІВПРАЦЯ З ЛИТВОЮ</a:t>
            </a:r>
            <a:endParaRPr lang="ru-RU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4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9388" y="298711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>
                <a:latin typeface="Arial Black" panose="020B0A04020102020204" pitchFamily="34" charset="0"/>
              </a:rPr>
              <a:t>бійців АТО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148" y="2259026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140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148" y="3507296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пройшли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реабілітацію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медичному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центрі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м.Друскінінкай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 rot="16855212">
            <a:off x="3116419" y="2611544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solidFill>
                  <a:schemeClr val="bg1"/>
                </a:solidFill>
                <a:latin typeface="Arial Black" panose="020B0A04020102020204" pitchFamily="34" charset="0"/>
              </a:rPr>
              <a:t>СПІВПРАЦЯ З ЛИТВОЮ</a:t>
            </a:r>
            <a:endParaRPr lang="ru-RU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9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64495" y="2743473"/>
            <a:ext cx="15776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>
                <a:latin typeface="Arial Black" panose="020B0A04020102020204" pitchFamily="34" charset="0"/>
              </a:rPr>
              <a:t>проектів </a:t>
            </a:r>
          </a:p>
          <a:p>
            <a:r>
              <a:rPr lang="uk-UA" sz="2000" dirty="0">
                <a:latin typeface="Arial Black" panose="020B0A04020102020204" pitchFamily="34" charset="0"/>
              </a:rPr>
              <a:t>розвитку 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148" y="2259026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28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626" y="3507296"/>
            <a:ext cx="3780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ДніпроОДА подала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фінансування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Мінрегіону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 rot="16855212">
            <a:off x="3116419" y="2611544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solidFill>
                  <a:schemeClr val="bg1"/>
                </a:solidFill>
                <a:latin typeface="Arial Black" panose="020B0A04020102020204" pitchFamily="34" charset="0"/>
              </a:rPr>
              <a:t>ПРОЕКТИ РОЗВИТКУ</a:t>
            </a:r>
            <a:endParaRPr lang="ru-RU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3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1637" y="2715388"/>
            <a:ext cx="15776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>
                <a:latin typeface="Arial Black" panose="020B0A04020102020204" pitchFamily="34" charset="0"/>
              </a:rPr>
              <a:t>проектів </a:t>
            </a:r>
          </a:p>
          <a:p>
            <a:r>
              <a:rPr lang="uk-UA" sz="2000" dirty="0">
                <a:latin typeface="Arial Black" panose="020B0A04020102020204" pitchFamily="34" charset="0"/>
              </a:rPr>
              <a:t>розвитку 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148" y="2259026"/>
            <a:ext cx="1691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14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626" y="3507296"/>
            <a:ext cx="3780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ДніпроОДА подала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фінансування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Міністерства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питань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тимчасово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окупованих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внутрішньо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переміщених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116419" y="2611544"/>
            <a:ext cx="594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solidFill>
                  <a:schemeClr val="bg1"/>
                </a:solidFill>
                <a:latin typeface="Arial Black" panose="020B0A04020102020204" pitchFamily="34" charset="0"/>
              </a:rPr>
              <a:t>ПРОЕКТИ РОЗВИТКУ</a:t>
            </a:r>
            <a:endParaRPr lang="ru-RU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5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8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701052"/>
            <a:ext cx="506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БЕЗКОШТОВНИЙ СЕМІНАР ДЛЯ ВЛАСНИКІВ САЛОНІВ КРАСИ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821" y="3439715"/>
            <a:ext cx="378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ПРОВЕЛИ У ДНІПРООДА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045337" y="2747218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БІЗНЕСУ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6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493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102</Words>
  <Application>Microsoft Office PowerPoint</Application>
  <PresentationFormat>Екран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Босс</dc:creator>
  <cp:lastModifiedBy>Liliya Danylova</cp:lastModifiedBy>
  <cp:revision>8</cp:revision>
  <cp:lastPrinted>2017-09-29T12:29:25Z</cp:lastPrinted>
  <dcterms:created xsi:type="dcterms:W3CDTF">2017-09-15T06:28:21Z</dcterms:created>
  <dcterms:modified xsi:type="dcterms:W3CDTF">2017-10-02T13:16:24Z</dcterms:modified>
</cp:coreProperties>
</file>