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1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0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6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3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6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CD8F-D7A4-4DAB-91C6-E6A910966666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6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33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2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0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6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12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1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9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60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1324</TotalTime>
  <Words>0</Words>
  <Application>Microsoft Office PowerPoint</Application>
  <PresentationFormat>Екран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Liliya Danylova</cp:lastModifiedBy>
  <cp:revision>95</cp:revision>
  <dcterms:created xsi:type="dcterms:W3CDTF">2017-04-21T10:03:15Z</dcterms:created>
  <dcterms:modified xsi:type="dcterms:W3CDTF">2017-11-27T13:10:26Z</dcterms:modified>
</cp:coreProperties>
</file>