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59" r:id="rId4"/>
    <p:sldId id="260" r:id="rId5"/>
    <p:sldId id="262" r:id="rId6"/>
    <p:sldId id="263" r:id="rId7"/>
    <p:sldId id="261" r:id="rId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66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22" d="100"/>
          <a:sy n="122" d="100"/>
        </p:scale>
        <p:origin x="114" y="17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242851"/>
            <a:ext cx="8968084" cy="275942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1716" y="4243845"/>
            <a:ext cx="3077108" cy="27694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0" y="2590078"/>
            <a:ext cx="8968085" cy="1660332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9111715" y="2590078"/>
            <a:ext cx="3077109" cy="16603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0322" y="2733709"/>
            <a:ext cx="8144134" cy="1373070"/>
          </a:xfrm>
        </p:spPr>
        <p:txBody>
          <a:bodyPr anchor="b">
            <a:noAutofit/>
          </a:bodyPr>
          <a:lstStyle>
            <a:lvl1pPr algn="r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0322" y="4394039"/>
            <a:ext cx="8144134" cy="1117687"/>
          </a:xfrm>
        </p:spPr>
        <p:txBody>
          <a:bodyPr>
            <a:normAutofit/>
          </a:bodyPr>
          <a:lstStyle>
            <a:lvl1pPr marL="0" indent="0" algn="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75A70C-034C-429C-943A-31040FF94F6E}" type="datetimeFigureOut">
              <a:rPr lang="ru-RU" smtClean="0"/>
              <a:t>24.09.2020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55346" y="2750337"/>
            <a:ext cx="1171888" cy="1356442"/>
          </a:xfrm>
        </p:spPr>
        <p:txBody>
          <a:bodyPr/>
          <a:lstStyle/>
          <a:p>
            <a:fld id="{90BE9AA3-A74D-4D16-B135-E3060E0936D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70906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4711616"/>
            <a:ext cx="9613859" cy="453051"/>
          </a:xfrm>
        </p:spPr>
        <p:txBody>
          <a:bodyPr anchor="b">
            <a:normAutofit/>
          </a:bodyPr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0322" y="609597"/>
            <a:ext cx="9613859" cy="3589575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19" y="5169583"/>
            <a:ext cx="9613862" cy="62297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75A70C-034C-429C-943A-31040FF94F6E}" type="datetimeFigureOut">
              <a:rPr lang="ru-RU" smtClean="0"/>
              <a:t>24.09.2020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309"/>
            <a:ext cx="1154151" cy="1090789"/>
          </a:xfrm>
        </p:spPr>
        <p:txBody>
          <a:bodyPr/>
          <a:lstStyle/>
          <a:p>
            <a:fld id="{90BE9AA3-A74D-4D16-B135-E3060E0936D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717109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609597"/>
            <a:ext cx="9613858" cy="3592750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75A70C-034C-429C-943A-31040FF94F6E}" type="datetimeFigureOut">
              <a:rPr lang="ru-RU" smtClean="0"/>
              <a:t>24.09.2020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615"/>
            <a:ext cx="1154151" cy="1090789"/>
          </a:xfrm>
        </p:spPr>
        <p:txBody>
          <a:bodyPr/>
          <a:lstStyle/>
          <a:p>
            <a:fld id="{90BE9AA3-A74D-4D16-B135-E3060E0936D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0947480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3" name="Picture 12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7856" y="609598"/>
            <a:ext cx="8718877" cy="3036061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402288" y="3653379"/>
            <a:ext cx="815657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75A70C-034C-429C-943A-31040FF94F6E}" type="datetimeFigureOut">
              <a:rPr lang="ru-RU" smtClean="0"/>
              <a:t>24.09.2020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90BE9AA3-A74D-4D16-B135-E3060E0936D1}" type="slidenum">
              <a:rPr lang="ru-RU" smtClean="0"/>
              <a:t>‹#›</a:t>
            </a:fld>
            <a:endParaRPr lang="ru-RU"/>
          </a:p>
        </p:txBody>
      </p:sp>
      <p:sp>
        <p:nvSpPr>
          <p:cNvPr id="16" name="TextBox 15"/>
          <p:cNvSpPr txBox="1"/>
          <p:nvPr/>
        </p:nvSpPr>
        <p:spPr>
          <a:xfrm>
            <a:off x="583572" y="74811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9662809" y="30335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56982030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0" name="Picture 9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4711615"/>
            <a:ext cx="9613862" cy="5885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0" y="5300149"/>
            <a:ext cx="9613862" cy="50225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75A70C-034C-429C-943A-31040FF94F6E}" type="datetimeFigureOut">
              <a:rPr lang="ru-RU" smtClean="0"/>
              <a:t>24.09.2020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90BE9AA3-A74D-4D16-B135-E3060E0936D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972062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4" name="Picture 13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" name="Rectangle 16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69222" y="753228"/>
            <a:ext cx="9624960" cy="108093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60946" y="2336873"/>
            <a:ext cx="307003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0322" y="3022673"/>
            <a:ext cx="3049702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56025" y="233687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945470" y="3022673"/>
            <a:ext cx="3063240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24156" y="2336873"/>
            <a:ext cx="30700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224156" y="3022673"/>
            <a:ext cx="3070025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75A70C-034C-429C-943A-31040FF94F6E}" type="datetimeFigureOut">
              <a:rPr lang="ru-RU" smtClean="0"/>
              <a:t>24.09.2020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BE9AA3-A74D-4D16-B135-E3060E0936D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815069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0322" y="753228"/>
            <a:ext cx="9613860" cy="108093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0318" y="4297503"/>
            <a:ext cx="30497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0318" y="2336873"/>
            <a:ext cx="30497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0318" y="4873765"/>
            <a:ext cx="3049705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45471" y="429750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945470" y="2336873"/>
            <a:ext cx="3063240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944117" y="4873764"/>
            <a:ext cx="3067297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30678" y="4297503"/>
            <a:ext cx="30635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230677" y="2336873"/>
            <a:ext cx="30635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230553" y="4873762"/>
            <a:ext cx="3067563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75A70C-034C-429C-943A-31040FF94F6E}" type="datetimeFigureOut">
              <a:rPr lang="ru-RU" smtClean="0"/>
              <a:t>24.09.2020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BE9AA3-A74D-4D16-B135-E3060E0936D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4371429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75A70C-034C-429C-943A-31040FF94F6E}" type="datetimeFigureOut">
              <a:rPr lang="ru-RU" smtClean="0"/>
              <a:t>24.09.2020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BE9AA3-A74D-4D16-B135-E3060E0936D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762610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ltGray">
          <a:xfrm rot="5400000">
            <a:off x="8116207" y="1869395"/>
            <a:ext cx="5106988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 rot="5400000">
            <a:off x="9868202" y="5372403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129231" y="609597"/>
            <a:ext cx="1073802" cy="435376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0322" y="609597"/>
            <a:ext cx="8870004" cy="532658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07126" y="5936187"/>
            <a:ext cx="2743200" cy="365125"/>
          </a:xfrm>
        </p:spPr>
        <p:txBody>
          <a:bodyPr/>
          <a:lstStyle/>
          <a:p>
            <a:fld id="{B675A70C-034C-429C-943A-31040FF94F6E}" type="datetimeFigureOut">
              <a:rPr lang="ru-RU" smtClean="0"/>
              <a:t>24.09.2020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0321" y="5936188"/>
            <a:ext cx="6126805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097550" y="5398633"/>
            <a:ext cx="1154151" cy="1090789"/>
          </a:xfrm>
        </p:spPr>
        <p:txBody>
          <a:bodyPr anchor="t"/>
          <a:lstStyle>
            <a:lvl1pPr algn="ctr">
              <a:defRPr/>
            </a:lvl1pPr>
          </a:lstStyle>
          <a:p>
            <a:fld id="{90BE9AA3-A74D-4D16-B135-E3060E0936D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249904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75A70C-034C-429C-943A-31040FF94F6E}" type="datetimeFigureOut">
              <a:rPr lang="ru-RU" smtClean="0"/>
              <a:t>24.09.2020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BE9AA3-A74D-4D16-B135-E3060E0936D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021529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086907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4" y="4087901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-2" y="2726267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5" y="2726267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2869895"/>
            <a:ext cx="9613860" cy="1090788"/>
          </a:xfrm>
        </p:spPr>
        <p:txBody>
          <a:bodyPr anchor="ctr">
            <a:normAutofit/>
          </a:bodyPr>
          <a:lstStyle>
            <a:lvl1pPr algn="r"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2" y="4232171"/>
            <a:ext cx="9613860" cy="1704017"/>
          </a:xfrm>
        </p:spPr>
        <p:txBody>
          <a:bodyPr>
            <a:normAutofit/>
          </a:bodyPr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75A70C-034C-429C-943A-31040FF94F6E}" type="datetimeFigureOut">
              <a:rPr lang="ru-RU" smtClean="0"/>
              <a:t>24.09.2020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729455" y="2869895"/>
            <a:ext cx="1154151" cy="1090789"/>
          </a:xfrm>
        </p:spPr>
        <p:txBody>
          <a:bodyPr/>
          <a:lstStyle/>
          <a:p>
            <a:fld id="{90BE9AA3-A74D-4D16-B135-E3060E0936D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02188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0320" y="2336873"/>
            <a:ext cx="4698358" cy="359931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94123" y="2336873"/>
            <a:ext cx="4700058" cy="359931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75A70C-034C-429C-943A-31040FF94F6E}" type="datetimeFigureOut">
              <a:rPr lang="ru-RU" smtClean="0"/>
              <a:t>24.09.2020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BE9AA3-A74D-4D16-B135-E3060E0936D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841396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1" name="Picture 10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753229"/>
            <a:ext cx="9613863" cy="108093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6350" y="2336873"/>
            <a:ext cx="4472327" cy="69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0322" y="3030008"/>
            <a:ext cx="4698355" cy="290617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820154" y="2336873"/>
            <a:ext cx="4474028" cy="69207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94123" y="3030008"/>
            <a:ext cx="4700059" cy="290617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75A70C-034C-429C-943A-31040FF94F6E}" type="datetimeFigureOut">
              <a:rPr lang="ru-RU" smtClean="0"/>
              <a:t>24.09.2020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BE9AA3-A74D-4D16-B135-E3060E0936D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996793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7" name="Picture 6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75A70C-034C-429C-943A-31040FF94F6E}" type="datetimeFigureOut">
              <a:rPr lang="ru-RU" smtClean="0"/>
              <a:t>24.09.2020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BE9AA3-A74D-4D16-B135-E3060E0936D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86106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D-ShadowShort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75A70C-034C-429C-943A-31040FF94F6E}" type="datetimeFigureOut">
              <a:rPr lang="ru-RU" smtClean="0"/>
              <a:t>24.09.2020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BE9AA3-A74D-4D16-B135-E3060E0936D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709879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1" y="753227"/>
            <a:ext cx="9613859" cy="108094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5846" y="2336873"/>
            <a:ext cx="5608336" cy="359931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2336872"/>
            <a:ext cx="3790078" cy="359931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75A70C-034C-429C-943A-31040FF94F6E}" type="datetimeFigureOut">
              <a:rPr lang="ru-RU" smtClean="0"/>
              <a:t>24.09.2020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BE9AA3-A74D-4D16-B135-E3060E0936D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888840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3" y="753228"/>
            <a:ext cx="9613857" cy="1080938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868333" y="2336874"/>
            <a:ext cx="5425849" cy="3599312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3" y="2336873"/>
            <a:ext cx="3876256" cy="3599315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75A70C-034C-429C-943A-31040FF94F6E}" type="datetimeFigureOut">
              <a:rPr lang="ru-RU" smtClean="0"/>
              <a:t>24.09.2020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BE9AA3-A74D-4D16-B135-E3060E0936D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102636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ashOverlay-FullResolve.png"/>
          <p:cNvPicPr>
            <a:picLocks noChangeAspect="1"/>
          </p:cNvPicPr>
          <p:nvPr/>
        </p:nvPicPr>
        <p:blipFill>
          <a:blip r:embed="rId19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0321" y="753228"/>
            <a:ext cx="9613861" cy="10809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1" y="2336873"/>
            <a:ext cx="9613861" cy="35993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0981" y="593618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75A70C-034C-429C-943A-31040FF94F6E}" type="datetimeFigureOut">
              <a:rPr lang="ru-RU" smtClean="0"/>
              <a:t>24.09.2020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0321" y="5936188"/>
            <a:ext cx="68706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29455" y="753227"/>
            <a:ext cx="1154151" cy="10907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BE9AA3-A74D-4D16-B135-E3060E0936D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7989824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78" y="0"/>
            <a:ext cx="12192000" cy="6850768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0322" y="2733709"/>
            <a:ext cx="10780158" cy="1373070"/>
          </a:xfrm>
        </p:spPr>
        <p:txBody>
          <a:bodyPr/>
          <a:lstStyle/>
          <a:p>
            <a:pPr algn="ctr"/>
            <a:r>
              <a:rPr lang="uk-UA" sz="3600" b="1" dirty="0" smtClean="0"/>
              <a:t>«Створення унікальної </a:t>
            </a:r>
            <a:r>
              <a:rPr lang="uk-UA" sz="3600" b="1" dirty="0" smtClean="0"/>
              <a:t>мапи волинок </a:t>
            </a:r>
            <a:r>
              <a:rPr lang="uk-UA" sz="3600" b="1" dirty="0" smtClean="0"/>
              <a:t>на Дніпропетровщині та передача  </a:t>
            </a:r>
            <a:r>
              <a:rPr lang="uk-UA" sz="3600" b="1" dirty="0"/>
              <a:t>з</a:t>
            </a:r>
            <a:r>
              <a:rPr lang="uk-UA" sz="3600" b="1" dirty="0" smtClean="0"/>
              <a:t>адокументованих свідчень жертв Голодомору у фонд Музею»</a:t>
            </a:r>
            <a:endParaRPr lang="uk-UA" sz="3600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89624" y="259668"/>
            <a:ext cx="10797576" cy="794070"/>
          </a:xfrm>
        </p:spPr>
        <p:txBody>
          <a:bodyPr/>
          <a:lstStyle/>
          <a:p>
            <a:pPr algn="ctr"/>
            <a:r>
              <a:rPr lang="uk-UA" b="1" dirty="0">
                <a:effectLst>
                  <a:outerShdw blurRad="38100" dist="25400" dir="5400000" algn="ctr">
                    <a:srgbClr val="6E747A">
                      <a:alpha val="43000"/>
                    </a:srgbClr>
                  </a:outerShdw>
                </a:effectLst>
              </a:rPr>
              <a:t>Комунальний заклад «Музей спротиву Голодомору» </a:t>
            </a:r>
            <a:endParaRPr lang="ru-RU" dirty="0"/>
          </a:p>
          <a:p>
            <a:pPr algn="ctr"/>
            <a:r>
              <a:rPr lang="uk-UA" b="1" dirty="0">
                <a:effectLst>
                  <a:outerShdw blurRad="38100" dist="25400" dir="5400000" algn="ctr">
                    <a:srgbClr val="6E747A">
                      <a:alpha val="43000"/>
                    </a:srgbClr>
                  </a:outerShdw>
                </a:effectLst>
              </a:rPr>
              <a:t>Дніпровської міської ради</a:t>
            </a:r>
            <a:endParaRPr lang="ru-RU" dirty="0"/>
          </a:p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183698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i="1" dirty="0" smtClean="0"/>
              <a:t>Спікер: </a:t>
            </a:r>
            <a:r>
              <a:rPr lang="ru-RU" dirty="0"/>
              <a:t/>
            </a:r>
            <a:br>
              <a:rPr lang="ru-RU" dirty="0"/>
            </a:br>
            <a:r>
              <a:rPr lang="uk-UA" b="1" i="1" dirty="0" smtClean="0"/>
              <a:t>Лілія </a:t>
            </a:r>
            <a:r>
              <a:rPr lang="uk-UA" b="1" i="1" dirty="0" err="1"/>
              <a:t>Богачева</a:t>
            </a:r>
            <a:r>
              <a:rPr lang="uk-UA" b="1" i="1" dirty="0"/>
              <a:t>, директорка Музею</a:t>
            </a:r>
            <a:endParaRPr lang="ru-RU" dirty="0"/>
          </a:p>
        </p:txBody>
      </p:sp>
      <p:pic>
        <p:nvPicPr>
          <p:cNvPr id="1026" name="Picture 2" descr="Музей Голодомору в Дніпрі пропонують назвати «Музеєм спротиву Голодомору» -  UA: ДНІПРО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3304" y="2275840"/>
            <a:ext cx="8242839" cy="4177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046326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0321" y="670561"/>
            <a:ext cx="11424593" cy="1071154"/>
          </a:xfrm>
        </p:spPr>
        <p:txBody>
          <a:bodyPr>
            <a:normAutofit fontScale="90000"/>
          </a:bodyPr>
          <a:lstStyle/>
          <a:p>
            <a:r>
              <a:rPr lang="uk-UA" b="1" i="1" dirty="0" smtClean="0"/>
              <a:t>Спікер:</a:t>
            </a:r>
            <a:r>
              <a:rPr lang="ru-RU" dirty="0"/>
              <a:t/>
            </a:r>
            <a:br>
              <a:rPr lang="ru-RU" dirty="0"/>
            </a:br>
            <a:r>
              <a:rPr lang="uk-UA" sz="2200" b="1" i="1" dirty="0" smtClean="0"/>
              <a:t>Наталя </a:t>
            </a:r>
            <a:r>
              <a:rPr lang="uk-UA" sz="2200" b="1" i="1" dirty="0"/>
              <a:t>Романець, </a:t>
            </a:r>
            <a:r>
              <a:rPr lang="uk-UA" sz="2200" b="1" i="1" dirty="0" err="1"/>
              <a:t>д.і.н</a:t>
            </a:r>
            <a:r>
              <a:rPr lang="uk-UA" sz="2200" b="1" i="1" dirty="0"/>
              <a:t>., професорка, провідна наукова спеціалістка </a:t>
            </a:r>
            <a:r>
              <a:rPr lang="uk-UA" sz="2200" b="1" i="1" dirty="0" smtClean="0"/>
              <a:t>                  Інституту </a:t>
            </a:r>
            <a:r>
              <a:rPr lang="uk-UA" sz="2200" b="1" i="1" dirty="0" err="1"/>
              <a:t>досл</a:t>
            </a:r>
            <a:r>
              <a:rPr lang="en-US" sz="2200" b="1" i="1" dirty="0" err="1"/>
              <a:t>i</a:t>
            </a:r>
            <a:r>
              <a:rPr lang="uk-UA" sz="2200" b="1" i="1" dirty="0" err="1"/>
              <a:t>дження</a:t>
            </a:r>
            <a:r>
              <a:rPr lang="uk-UA" sz="2200" b="1" i="1" dirty="0"/>
              <a:t> </a:t>
            </a:r>
            <a:r>
              <a:rPr lang="uk-UA" sz="2200" b="1" i="1" dirty="0" smtClean="0"/>
              <a:t>Голодомору</a:t>
            </a:r>
            <a:r>
              <a:rPr lang="uk-UA" sz="2200" b="1" i="1" dirty="0"/>
              <a:t>, начальниця науково-дослідного відділу Музею</a:t>
            </a:r>
            <a:endParaRPr lang="ru-RU" sz="2200" dirty="0"/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8612777" y="3522618"/>
            <a:ext cx="2669177" cy="107115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uk-UA" sz="2200" dirty="0" smtClean="0"/>
              <a:t>Карта </a:t>
            </a:r>
            <a:r>
              <a:rPr lang="uk-UA" sz="2200" dirty="0" smtClean="0"/>
              <a:t>волинок </a:t>
            </a:r>
            <a:r>
              <a:rPr lang="uk-UA" sz="2200" dirty="0" smtClean="0"/>
              <a:t>Дніпропетровщини </a:t>
            </a:r>
            <a:r>
              <a:rPr lang="uk-UA" sz="2200" dirty="0" smtClean="0"/>
              <a:t>січень-березень 1930 року</a:t>
            </a:r>
            <a:endParaRPr lang="ru-RU" sz="2200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288" y="2168435"/>
            <a:ext cx="7604306" cy="4423954"/>
          </a:xfrm>
        </p:spPr>
      </p:pic>
    </p:spTree>
    <p:extLst>
      <p:ext uri="{BB962C8B-B14F-4D97-AF65-F5344CB8AC3E}">
        <p14:creationId xmlns:p14="http://schemas.microsoft.com/office/powerpoint/2010/main" val="35129036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b="1" i="1" dirty="0" smtClean="0"/>
              <a:t>Спікер: </a:t>
            </a:r>
            <a:r>
              <a:rPr lang="ru-RU" dirty="0"/>
              <a:t/>
            </a:r>
            <a:br>
              <a:rPr lang="ru-RU" dirty="0"/>
            </a:br>
            <a:r>
              <a:rPr lang="uk-UA" b="1" i="1" dirty="0"/>
              <a:t>Віра </a:t>
            </a:r>
            <a:r>
              <a:rPr lang="uk-UA" b="1" i="1" dirty="0" err="1"/>
              <a:t>Аннусова</a:t>
            </a:r>
            <a:r>
              <a:rPr lang="uk-UA" b="1" i="1" dirty="0"/>
              <a:t>, </a:t>
            </a:r>
            <a:r>
              <a:rPr lang="uk-UA" b="1" i="1" dirty="0" err="1"/>
              <a:t>краєзнавиця</a:t>
            </a:r>
            <a:r>
              <a:rPr lang="uk-UA" b="1" i="1" dirty="0"/>
              <a:t>, наукова співробітниця науково-дослідного відділу Музею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2050" name="Picture 2" descr="33-й: свідчення очевидців • Документальний фільм про Голодомор // 1989 -  YouTube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634" y="2194560"/>
            <a:ext cx="11382103" cy="44849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238548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87166" y="2202288"/>
            <a:ext cx="4906852" cy="3870287"/>
          </a:xfrm>
        </p:spPr>
        <p:txBody>
          <a:bodyPr/>
          <a:lstStyle/>
          <a:p>
            <a:pPr algn="ctr"/>
            <a:r>
              <a:rPr lang="uk-UA" dirty="0" smtClean="0"/>
              <a:t>Їжа, яка </a:t>
            </a:r>
            <a:r>
              <a:rPr lang="uk-UA" dirty="0" err="1" smtClean="0"/>
              <a:t>допомогала</a:t>
            </a:r>
            <a:r>
              <a:rPr lang="uk-UA" dirty="0" smtClean="0"/>
              <a:t> вижити людям під час Голодомору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639" y="2202288"/>
            <a:ext cx="5510441" cy="4568038"/>
          </a:xfrm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731836" y="791865"/>
            <a:ext cx="9613861" cy="108093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uk-UA" sz="2800" b="1" i="1" dirty="0" smtClean="0"/>
              <a:t>Спікер: </a:t>
            </a: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uk-UA" sz="2800" b="1" i="1" dirty="0" smtClean="0"/>
              <a:t>Віра </a:t>
            </a:r>
            <a:r>
              <a:rPr lang="uk-UA" sz="2800" b="1" i="1" dirty="0" err="1" smtClean="0"/>
              <a:t>Аннусова</a:t>
            </a:r>
            <a:r>
              <a:rPr lang="uk-UA" sz="2800" b="1" i="1" dirty="0" smtClean="0"/>
              <a:t>, </a:t>
            </a:r>
            <a:r>
              <a:rPr lang="uk-UA" sz="2800" b="1" i="1" dirty="0" err="1" smtClean="0"/>
              <a:t>краєзнавиця</a:t>
            </a:r>
            <a:r>
              <a:rPr lang="uk-UA" sz="2800" b="1" i="1" dirty="0" smtClean="0"/>
              <a:t>, наукова співробітниця науково-дослідного відділу Музею</a:t>
            </a:r>
            <a:r>
              <a:rPr lang="ru-RU" sz="2800" dirty="0" smtClean="0"/>
              <a:t/>
            </a:r>
            <a:br>
              <a:rPr lang="ru-RU" sz="2800" dirty="0" smtClean="0"/>
            </a:b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6275211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uk-UA" dirty="0" smtClean="0">
                <a:latin typeface="Roboto" panose="02000000000000000000" pitchFamily="2" charset="0"/>
                <a:ea typeface="Roboto" panose="02000000000000000000" pitchFamily="2" charset="0"/>
              </a:rPr>
              <a:t>Музейна експозиція </a:t>
            </a:r>
            <a:r>
              <a:rPr lang="uk-UA" dirty="0">
                <a:latin typeface="Roboto" panose="02000000000000000000" pitchFamily="2" charset="0"/>
                <a:ea typeface="Roboto" panose="02000000000000000000" pitchFamily="2" charset="0"/>
              </a:rPr>
              <a:t>2020</a:t>
            </a:r>
            <a:r>
              <a:rPr lang="ru-RU" dirty="0">
                <a:latin typeface="Roboto" panose="02000000000000000000" pitchFamily="2" charset="0"/>
                <a:ea typeface="Roboto" panose="02000000000000000000" pitchFamily="2" charset="0"/>
              </a:rPr>
              <a:t/>
            </a:r>
            <a:br>
              <a:rPr lang="ru-RU" dirty="0">
                <a:latin typeface="Roboto" panose="02000000000000000000" pitchFamily="2" charset="0"/>
                <a:ea typeface="Roboto" panose="02000000000000000000" pitchFamily="2" charset="0"/>
              </a:rPr>
            </a:br>
            <a:r>
              <a:rPr lang="uk-UA" dirty="0" smtClean="0">
                <a:latin typeface="Roboto" panose="02000000000000000000" pitchFamily="2" charset="0"/>
                <a:ea typeface="Roboto" panose="02000000000000000000" pitchFamily="2" charset="0"/>
              </a:rPr>
              <a:t>«Їжа, яка допомогла вижити в 1932-1933 рр.»</a:t>
            </a:r>
            <a:endParaRPr lang="ru-RU" dirty="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0658" y="2103047"/>
            <a:ext cx="3034360" cy="227577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80625" y="2103046"/>
            <a:ext cx="3560278" cy="2207697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80625" y="4472761"/>
            <a:ext cx="3560278" cy="2159858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0658" y="4530739"/>
            <a:ext cx="3034360" cy="2217792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835551" y="4530739"/>
            <a:ext cx="3434541" cy="210188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835550" y="2103047"/>
            <a:ext cx="3434541" cy="2207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276954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2211602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Берлин">
  <a:themeElements>
    <a:clrScheme name="Берлин">
      <a:dk1>
        <a:sysClr val="windowText" lastClr="000000"/>
      </a:dk1>
      <a:lt1>
        <a:sysClr val="window" lastClr="FFFFFF"/>
      </a:lt1>
      <a:dk2>
        <a:srgbClr val="9D360E"/>
      </a:dk2>
      <a:lt2>
        <a:srgbClr val="E7E6E6"/>
      </a:lt2>
      <a:accent1>
        <a:srgbClr val="F09415"/>
      </a:accent1>
      <a:accent2>
        <a:srgbClr val="C1B56B"/>
      </a:accent2>
      <a:accent3>
        <a:srgbClr val="4BAF73"/>
      </a:accent3>
      <a:accent4>
        <a:srgbClr val="5AA6C0"/>
      </a:accent4>
      <a:accent5>
        <a:srgbClr val="D17DF9"/>
      </a:accent5>
      <a:accent6>
        <a:srgbClr val="FA7E5C"/>
      </a:accent6>
      <a:hlink>
        <a:srgbClr val="FFAE3E"/>
      </a:hlink>
      <a:folHlink>
        <a:srgbClr val="FCC77E"/>
      </a:folHlink>
    </a:clrScheme>
    <a:fontScheme name="Берлин">
      <a:maj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Берлин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0000"/>
                <a:lumMod val="11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6000"/>
                <a:shade val="100000"/>
                <a:hueMod val="270000"/>
                <a:satMod val="200000"/>
                <a:lumMod val="128000"/>
              </a:schemeClr>
            </a:gs>
            <a:gs pos="50000">
              <a:schemeClr val="phClr">
                <a:shade val="100000"/>
                <a:hueMod val="100000"/>
                <a:satMod val="110000"/>
                <a:lumMod val="130000"/>
              </a:schemeClr>
            </a:gs>
            <a:gs pos="100000">
              <a:schemeClr val="phClr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erlin" id="{7B5DBA9E-B069-418E-9360-A61BDD0615A4}" vid="{C0CBE056-4EF4-4D92-969E-947779DA7AA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TM04033917[[fn=Берлин]]</Template>
  <TotalTime>162</TotalTime>
  <Words>53</Words>
  <Application>Microsoft Office PowerPoint</Application>
  <PresentationFormat>Широкоэкранный</PresentationFormat>
  <Paragraphs>10</Paragraphs>
  <Slides>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1" baseType="lpstr">
      <vt:lpstr>Arial</vt:lpstr>
      <vt:lpstr>Roboto</vt:lpstr>
      <vt:lpstr>Trebuchet MS</vt:lpstr>
      <vt:lpstr>Берлин</vt:lpstr>
      <vt:lpstr>«Створення унікальної мапи волинок на Дніпропетровщині та передача  задокументованих свідчень жертв Голодомору у фонд Музею»</vt:lpstr>
      <vt:lpstr>Спікер:  Лілія Богачева, директорка Музею</vt:lpstr>
      <vt:lpstr>Спікер: Наталя Романець, д.і.н., професорка, провідна наукова спеціалістка                   Інституту дослiдження Голодомору, начальниця науково-дослідного відділу Музею</vt:lpstr>
      <vt:lpstr>Спікер:  Віра Аннусова, краєзнавиця, наукова співробітниця науково-дослідного відділу Музею </vt:lpstr>
      <vt:lpstr>Їжа, яка допомогала вижити людям під час Голодомору</vt:lpstr>
      <vt:lpstr>Музейна експозиція 2020 «Їжа, яка допомогла вижити в 1932-1933 рр.»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«Створення унікальної мапи повстань на Дніпропетровщині та передача  задокументованих свідчень жертв Голодомору у фонд музею»</dc:title>
  <dc:creator>User</dc:creator>
  <cp:lastModifiedBy>User</cp:lastModifiedBy>
  <cp:revision>11</cp:revision>
  <dcterms:created xsi:type="dcterms:W3CDTF">2020-09-23T10:56:21Z</dcterms:created>
  <dcterms:modified xsi:type="dcterms:W3CDTF">2020-09-24T10:35:05Z</dcterms:modified>
</cp:coreProperties>
</file>